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63" r:id="rId2"/>
    <p:sldId id="265" r:id="rId3"/>
    <p:sldId id="266" r:id="rId4"/>
    <p:sldId id="267" r:id="rId5"/>
    <p:sldId id="268" r:id="rId6"/>
    <p:sldId id="264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87" autoAdjust="0"/>
  </p:normalViewPr>
  <p:slideViewPr>
    <p:cSldViewPr snapToGrid="0" snapToObjects="1">
      <p:cViewPr varScale="1">
        <p:scale>
          <a:sx n="103" d="100"/>
          <a:sy n="103" d="100"/>
        </p:scale>
        <p:origin x="-10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Июль 9,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0EFEE-2756-4A20-BF2A-63F0A94F99AC}" type="datetime4">
              <a:rPr lang="en-US" smtClean="0"/>
              <a:pPr/>
              <a:t>Июль 9,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Июль 9,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Июль 9,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Июль 9,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110" y="195394"/>
            <a:ext cx="76612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eorgia"/>
                <a:cs typeface="Georgia"/>
              </a:rPr>
              <a:t>Департамент культуры города Москвы  </a:t>
            </a:r>
          </a:p>
          <a:p>
            <a:pPr algn="ctr"/>
            <a:r>
              <a:rPr lang="ru-RU" sz="1600" dirty="0">
                <a:latin typeface="Georgia"/>
                <a:cs typeface="Georgia"/>
              </a:rPr>
              <a:t>                     Дирекция образовательных программ в сфере   культуры и искусства </a:t>
            </a:r>
          </a:p>
          <a:p>
            <a:pPr algn="ctr"/>
            <a:r>
              <a:rPr lang="ru-RU" sz="1600" dirty="0">
                <a:latin typeface="Georgia"/>
                <a:cs typeface="Georgia"/>
              </a:rPr>
              <a:t>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4435" y="5233783"/>
            <a:ext cx="4200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Georgia"/>
                <a:cs typeface="Georgia"/>
              </a:rPr>
              <a:t> </a:t>
            </a:r>
            <a:r>
              <a:rPr lang="ru-RU" sz="2000" dirty="0">
                <a:latin typeface="Georgia"/>
                <a:cs typeface="Georgia"/>
              </a:rPr>
              <a:t>2019-2020 учебный год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9555" y="1909332"/>
            <a:ext cx="5912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Georgia"/>
                <a:cs typeface="Georgia"/>
              </a:rPr>
              <a:t>МЕТОДИЧЕСКИЙ   ЦЕНТР </a:t>
            </a:r>
          </a:p>
          <a:p>
            <a:pPr algn="ctr"/>
            <a:endParaRPr lang="ru-RU" sz="2800" dirty="0" smtClean="0">
              <a:latin typeface="Georgia"/>
              <a:cs typeface="Georgia"/>
            </a:endParaRPr>
          </a:p>
          <a:p>
            <a:pPr algn="ctr"/>
            <a:r>
              <a:rPr lang="ru-RU" sz="2800" dirty="0" smtClean="0">
                <a:latin typeface="Georgia"/>
                <a:cs typeface="Georgia"/>
              </a:rPr>
              <a:t>«</a:t>
            </a:r>
            <a:r>
              <a:rPr lang="ru-RU" sz="2800" i="1" dirty="0" smtClean="0">
                <a:latin typeface="Georgia"/>
                <a:cs typeface="Georgia"/>
              </a:rPr>
              <a:t>ФОРТЕПИАНО ХОРОВЫХ ШКОЛ И ХОРОВЫХ ОТДЕЛЕНИЙ</a:t>
            </a:r>
            <a:r>
              <a:rPr lang="ru-RU" sz="2800" dirty="0" smtClean="0">
                <a:latin typeface="Georgia"/>
                <a:cs typeface="Georgia"/>
              </a:rPr>
              <a:t>»</a:t>
            </a:r>
            <a:endParaRPr lang="ru-RU" sz="28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246878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421" y="183165"/>
            <a:ext cx="7484999" cy="1200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/>
                <a:cs typeface="Comic Sans MS"/>
              </a:rPr>
              <a:t>                                  </a:t>
            </a:r>
            <a:r>
              <a:rPr lang="ru-RU" sz="2400" b="1" dirty="0" smtClean="0">
                <a:latin typeface="Georgia"/>
                <a:cs typeface="Georgia"/>
              </a:rPr>
              <a:t>План </a:t>
            </a:r>
          </a:p>
          <a:p>
            <a:r>
              <a:rPr lang="ru-RU" sz="2400" b="1" dirty="0" smtClean="0">
                <a:latin typeface="Georgia"/>
                <a:cs typeface="Georgia"/>
              </a:rPr>
              <a:t>              работы методического </a:t>
            </a:r>
            <a:r>
              <a:rPr lang="ru-RU" sz="2400" b="1" dirty="0">
                <a:latin typeface="Georgia"/>
                <a:cs typeface="Georgia"/>
              </a:rPr>
              <a:t> </a:t>
            </a:r>
            <a:r>
              <a:rPr lang="ru-RU" sz="2400" b="1" dirty="0" smtClean="0">
                <a:latin typeface="Georgia"/>
                <a:cs typeface="Georgia"/>
              </a:rPr>
              <a:t>центра</a:t>
            </a:r>
          </a:p>
          <a:p>
            <a:r>
              <a:rPr lang="ru-RU" sz="2400" dirty="0" smtClean="0">
                <a:latin typeface="Georgia"/>
                <a:cs typeface="Georgia"/>
              </a:rPr>
              <a:t>        </a:t>
            </a:r>
            <a:r>
              <a:rPr lang="ru-RU" sz="2000" dirty="0" smtClean="0">
                <a:latin typeface="Georgia"/>
                <a:cs typeface="Georgia"/>
              </a:rPr>
              <a:t>«Фортепиано хоровых школ и хоровых отделений» </a:t>
            </a:r>
            <a:endParaRPr lang="ru-RU" sz="2000" dirty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8890" y="1593563"/>
            <a:ext cx="6747327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²"/>
            </a:pPr>
            <a:r>
              <a:rPr lang="ru-RU" dirty="0" smtClean="0">
                <a:latin typeface="Georgia"/>
                <a:cs typeface="Georgia"/>
              </a:rPr>
              <a:t>Городской педагогический совет преподавателей </a:t>
            </a:r>
            <a:r>
              <a:rPr lang="mr-IN" dirty="0" smtClean="0">
                <a:latin typeface="Georgia"/>
                <a:cs typeface="Georgia"/>
              </a:rPr>
              <a:t>–</a:t>
            </a:r>
            <a:r>
              <a:rPr lang="ru-RU" dirty="0" smtClean="0">
                <a:latin typeface="Georgia"/>
                <a:cs typeface="Georgia"/>
              </a:rPr>
              <a:t> пианистов хоровых школ и хоровых отделений.</a:t>
            </a:r>
          </a:p>
          <a:p>
            <a:pPr marL="285750" indent="-285750">
              <a:buFont typeface="Wingdings" charset="2"/>
              <a:buChar char="²"/>
            </a:pPr>
            <a:endParaRPr lang="ru-RU" dirty="0">
              <a:latin typeface="Comic Sans MS"/>
              <a:cs typeface="Comic Sans MS"/>
            </a:endParaRPr>
          </a:p>
          <a:p>
            <a:pPr marL="285750" indent="-285750">
              <a:buFont typeface="Wingdings" charset="2"/>
              <a:buChar char="²"/>
            </a:pPr>
            <a:r>
              <a:rPr lang="ru-RU" dirty="0" smtClean="0">
                <a:latin typeface="Georgia"/>
                <a:cs typeface="Georgia"/>
              </a:rPr>
              <a:t>В рамках проекта «</a:t>
            </a:r>
            <a:r>
              <a:rPr lang="ru-RU" dirty="0">
                <a:latin typeface="Georgia"/>
                <a:cs typeface="Georgia"/>
              </a:rPr>
              <a:t>Д</a:t>
            </a:r>
            <a:r>
              <a:rPr lang="ru-RU" dirty="0" smtClean="0">
                <a:latin typeface="Georgia"/>
                <a:cs typeface="Georgia"/>
              </a:rPr>
              <a:t>ети </a:t>
            </a:r>
            <a:r>
              <a:rPr lang="mr-IN" dirty="0" smtClean="0">
                <a:latin typeface="Georgia"/>
                <a:cs typeface="Georgia"/>
              </a:rPr>
              <a:t>–</a:t>
            </a:r>
            <a:r>
              <a:rPr lang="ru-RU" dirty="0" smtClean="0">
                <a:latin typeface="Georgia"/>
                <a:cs typeface="Georgia"/>
              </a:rPr>
              <a:t> детям»:</a:t>
            </a:r>
          </a:p>
          <a:p>
            <a:r>
              <a:rPr lang="ru-RU" dirty="0">
                <a:latin typeface="Georgia"/>
                <a:cs typeface="Georgia"/>
              </a:rPr>
              <a:t> </a:t>
            </a:r>
            <a:r>
              <a:rPr lang="ru-RU" dirty="0" smtClean="0">
                <a:latin typeface="Georgia"/>
                <a:cs typeface="Georgia"/>
              </a:rPr>
              <a:t>    Благотворительный концерт учащихся младших классов                </a:t>
            </a:r>
          </a:p>
          <a:p>
            <a:r>
              <a:rPr lang="ru-RU" dirty="0" smtClean="0">
                <a:latin typeface="Georgia"/>
                <a:cs typeface="Georgia"/>
              </a:rPr>
              <a:t>     «</a:t>
            </a:r>
            <a:r>
              <a:rPr lang="ru-RU" i="1" dirty="0" smtClean="0">
                <a:latin typeface="Georgia"/>
                <a:cs typeface="Georgia"/>
              </a:rPr>
              <a:t>Подарки под ёлкой</a:t>
            </a:r>
            <a:r>
              <a:rPr lang="ru-RU" dirty="0" smtClean="0">
                <a:latin typeface="Georgia"/>
                <a:cs typeface="Georgia"/>
              </a:rPr>
              <a:t>»  для подопечных</a:t>
            </a:r>
          </a:p>
          <a:p>
            <a:r>
              <a:rPr lang="ru-RU" dirty="0">
                <a:latin typeface="Georgia"/>
                <a:cs typeface="Georgia"/>
              </a:rPr>
              <a:t> </a:t>
            </a:r>
            <a:r>
              <a:rPr lang="ru-RU" dirty="0" smtClean="0">
                <a:latin typeface="Georgia"/>
                <a:cs typeface="Georgia"/>
              </a:rPr>
              <a:t>    фонда «Подари жизнь».</a:t>
            </a:r>
          </a:p>
          <a:p>
            <a:pPr marL="285750" indent="-285750">
              <a:buFont typeface="Wingdings" charset="2"/>
              <a:buChar char="²"/>
            </a:pPr>
            <a:endParaRPr lang="ru-RU" dirty="0">
              <a:latin typeface="Georgia"/>
              <a:cs typeface="Georgia"/>
            </a:endParaRPr>
          </a:p>
          <a:p>
            <a:pPr marL="285750" indent="-285750">
              <a:buFont typeface="Wingdings" charset="2"/>
              <a:buChar char="²"/>
            </a:pPr>
            <a:r>
              <a:rPr lang="ru-RU" dirty="0" smtClean="0">
                <a:latin typeface="Georgia"/>
                <a:cs typeface="Georgia"/>
              </a:rPr>
              <a:t>Новогодний </a:t>
            </a:r>
            <a:r>
              <a:rPr lang="ru-RU" dirty="0">
                <a:latin typeface="Georgia"/>
                <a:cs typeface="Georgia"/>
              </a:rPr>
              <a:t>концерт «</a:t>
            </a:r>
            <a:r>
              <a:rPr lang="ru-RU" i="1" dirty="0">
                <a:latin typeface="Georgia"/>
                <a:cs typeface="Georgia"/>
              </a:rPr>
              <a:t>Рождественские сувениры</a:t>
            </a:r>
            <a:r>
              <a:rPr lang="ru-RU" dirty="0" smtClean="0">
                <a:latin typeface="Georgia"/>
                <a:cs typeface="Georgia"/>
              </a:rPr>
              <a:t>»</a:t>
            </a:r>
          </a:p>
          <a:p>
            <a:r>
              <a:rPr lang="ru-RU" dirty="0" smtClean="0">
                <a:latin typeface="Georgia"/>
                <a:cs typeface="Georgia"/>
              </a:rPr>
              <a:t>    в рамках «Фестиваля фортепианной музыки </a:t>
            </a:r>
          </a:p>
          <a:p>
            <a:r>
              <a:rPr lang="ru-RU" dirty="0" smtClean="0">
                <a:latin typeface="Georgia"/>
                <a:cs typeface="Georgia"/>
              </a:rPr>
              <a:t>    «</a:t>
            </a:r>
            <a:r>
              <a:rPr lang="ru-RU" i="1" dirty="0" smtClean="0">
                <a:latin typeface="Georgia"/>
                <a:cs typeface="Georgia"/>
              </a:rPr>
              <a:t>Под знаком Рождества</a:t>
            </a:r>
            <a:r>
              <a:rPr lang="ru-RU" dirty="0" smtClean="0">
                <a:latin typeface="Georgia"/>
                <a:cs typeface="Georgia"/>
              </a:rPr>
              <a:t>».</a:t>
            </a:r>
          </a:p>
          <a:p>
            <a:r>
              <a:rPr lang="ru-RU" dirty="0" smtClean="0">
                <a:latin typeface="Georgia"/>
                <a:cs typeface="Georgia"/>
              </a:rPr>
              <a:t>    </a:t>
            </a:r>
            <a:endParaRPr lang="ru-RU" dirty="0">
              <a:latin typeface="Georgia"/>
              <a:cs typeface="Georgia"/>
            </a:endParaRPr>
          </a:p>
          <a:p>
            <a:pPr marL="285750" indent="-285750">
              <a:buFont typeface="Wingdings" charset="2"/>
              <a:buChar char="²"/>
            </a:pPr>
            <a:r>
              <a:rPr lang="ru-RU" dirty="0" smtClean="0">
                <a:latin typeface="Georgia"/>
                <a:cs typeface="Georgia"/>
              </a:rPr>
              <a:t>Научно-практическая конференция «</a:t>
            </a:r>
            <a:r>
              <a:rPr lang="ru-RU" i="1" dirty="0" smtClean="0">
                <a:latin typeface="Georgia"/>
                <a:cs typeface="Georgia"/>
              </a:rPr>
              <a:t>Педагогическая инициатива».</a:t>
            </a:r>
          </a:p>
          <a:p>
            <a:pPr marL="285750" indent="-285750">
              <a:buFont typeface="Wingdings" charset="2"/>
              <a:buChar char="²"/>
            </a:pPr>
            <a:endParaRPr lang="ru-RU" i="1" dirty="0" smtClean="0">
              <a:latin typeface="Georgia"/>
              <a:cs typeface="Georgia"/>
            </a:endParaRPr>
          </a:p>
          <a:p>
            <a:pPr marL="285750" indent="-285750">
              <a:buFont typeface="Wingdings" charset="2"/>
              <a:buChar char="²"/>
            </a:pPr>
            <a:r>
              <a:rPr lang="ru-RU" dirty="0" smtClean="0">
                <a:latin typeface="Georgia"/>
                <a:cs typeface="Georgia"/>
              </a:rPr>
              <a:t>Концерт «</a:t>
            </a:r>
            <a:r>
              <a:rPr lang="ru-RU" i="1" dirty="0" smtClean="0">
                <a:latin typeface="Georgia"/>
                <a:cs typeface="Georgia"/>
              </a:rPr>
              <a:t>С музыкой в лето</a:t>
            </a:r>
            <a:r>
              <a:rPr lang="ru-RU" dirty="0" smtClean="0">
                <a:latin typeface="Georgia"/>
                <a:cs typeface="Georgia"/>
              </a:rPr>
              <a:t>». Посвящен Дню защиты детей.</a:t>
            </a:r>
          </a:p>
        </p:txBody>
      </p:sp>
    </p:spTree>
    <p:extLst>
      <p:ext uri="{BB962C8B-B14F-4D97-AF65-F5344CB8AC3E}">
        <p14:creationId xmlns:p14="http://schemas.microsoft.com/office/powerpoint/2010/main" val="15035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0252" y="110856"/>
            <a:ext cx="658064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endParaRPr lang="ru-RU" sz="2400" b="1" dirty="0">
              <a:latin typeface="Georgia"/>
              <a:cs typeface="Georgia"/>
            </a:endParaRPr>
          </a:p>
          <a:p>
            <a:r>
              <a:rPr lang="ru-RU" sz="2800" b="1" dirty="0" smtClean="0">
                <a:latin typeface="Georgia"/>
                <a:cs typeface="Georgia"/>
              </a:rPr>
              <a:t>Городской педагогический совет</a:t>
            </a:r>
          </a:p>
          <a:p>
            <a:endParaRPr lang="ru-RU" sz="2800" b="1" dirty="0" smtClean="0">
              <a:latin typeface="Georgia"/>
              <a:cs typeface="Georg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0252" y="1590473"/>
            <a:ext cx="6580648" cy="1384995"/>
          </a:xfrm>
          <a:prstGeom prst="rec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/>
                <a:cs typeface="Comic Sans MS"/>
              </a:rPr>
              <a:t>                              </a:t>
            </a:r>
            <a:r>
              <a:rPr lang="en-US" sz="2400" dirty="0" smtClean="0">
                <a:latin typeface="Comic Sans MS"/>
                <a:cs typeface="Comic Sans MS"/>
              </a:rPr>
              <a:t> </a:t>
            </a:r>
            <a:r>
              <a:rPr lang="ru-RU" sz="2400" dirty="0" smtClean="0">
                <a:latin typeface="Georgia"/>
                <a:cs typeface="Georgia"/>
              </a:rPr>
              <a:t>Тема: </a:t>
            </a:r>
          </a:p>
          <a:p>
            <a:r>
              <a:rPr lang="ru-RU" dirty="0" smtClean="0">
                <a:latin typeface="Georgia"/>
                <a:cs typeface="Georgia"/>
              </a:rPr>
              <a:t>        </a:t>
            </a:r>
            <a:r>
              <a:rPr lang="en-US" dirty="0" smtClean="0">
                <a:latin typeface="Georgia"/>
                <a:cs typeface="Georgia"/>
              </a:rPr>
              <a:t>         </a:t>
            </a:r>
            <a:r>
              <a:rPr lang="ru-RU" dirty="0" smtClean="0">
                <a:latin typeface="Georgia"/>
                <a:cs typeface="Georgia"/>
              </a:rPr>
              <a:t>  </a:t>
            </a:r>
            <a:r>
              <a:rPr lang="ru-RU" sz="2000" dirty="0" smtClean="0">
                <a:latin typeface="Georgia"/>
                <a:cs typeface="Georgia"/>
              </a:rPr>
              <a:t>«От итогов и выводов об эффективно          </a:t>
            </a:r>
          </a:p>
          <a:p>
            <a:r>
              <a:rPr lang="ru-RU" sz="2000" dirty="0" smtClean="0">
                <a:latin typeface="Georgia"/>
                <a:cs typeface="Georgia"/>
              </a:rPr>
              <a:t>       </a:t>
            </a:r>
            <a:r>
              <a:rPr lang="en-US" sz="2000" dirty="0" smtClean="0">
                <a:latin typeface="Georgia"/>
                <a:cs typeface="Georgia"/>
              </a:rPr>
              <a:t>           </a:t>
            </a:r>
            <a:r>
              <a:rPr lang="ru-RU" sz="2000" dirty="0" smtClean="0">
                <a:latin typeface="Georgia"/>
                <a:cs typeface="Georgia"/>
              </a:rPr>
              <a:t>  профессиональной деятельности к</a:t>
            </a:r>
          </a:p>
          <a:p>
            <a:pPr algn="ctr"/>
            <a:r>
              <a:rPr lang="en-US" sz="2000" dirty="0" smtClean="0">
                <a:latin typeface="Georgia"/>
                <a:cs typeface="Georgia"/>
              </a:rPr>
              <a:t>    </a:t>
            </a:r>
            <a:r>
              <a:rPr lang="ru-RU" sz="2000" dirty="0" smtClean="0">
                <a:latin typeface="Georgia"/>
                <a:cs typeface="Georgia"/>
              </a:rPr>
              <a:t> стратегии развития на 2019-2020 учебный год»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4847" y="1055519"/>
            <a:ext cx="1111457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latin typeface="Comic Sans MS"/>
                <a:cs typeface="Comic Sans MS"/>
              </a:rPr>
              <a:t> </a:t>
            </a:r>
            <a:r>
              <a:rPr lang="ru-RU" sz="1200" dirty="0" smtClean="0">
                <a:latin typeface="Georgia"/>
                <a:cs typeface="Georgia"/>
              </a:rPr>
              <a:t>18/ 09/ 2019</a:t>
            </a:r>
            <a:endParaRPr lang="ru-RU" sz="1200" dirty="0">
              <a:latin typeface="Georgia"/>
              <a:cs typeface="Georgia"/>
            </a:endParaRPr>
          </a:p>
        </p:txBody>
      </p:sp>
      <p:pic>
        <p:nvPicPr>
          <p:cNvPr id="9" name="Изображение 8" descr="DSC_05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880" y="3370235"/>
            <a:ext cx="3965961" cy="26277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Изображение 9" descr="DSC_05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0" y="3370236"/>
            <a:ext cx="3909749" cy="26177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07320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C48A779B-3720-437D-8382-7BEAA6E36603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t="2294" r="4740" b="3061"/>
          <a:stretch/>
        </p:blipFill>
        <p:spPr>
          <a:xfrm rot="16200000">
            <a:off x="977996" y="2825417"/>
            <a:ext cx="2824546" cy="4120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553044" y="740869"/>
            <a:ext cx="1124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56852" y="211216"/>
            <a:ext cx="418970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Georgia"/>
                <a:cs typeface="Georgia"/>
              </a:rPr>
              <a:t> </a:t>
            </a:r>
            <a:r>
              <a:rPr lang="en-US" sz="2000" b="1" dirty="0" smtClean="0">
                <a:latin typeface="Georgia"/>
                <a:cs typeface="Georgia"/>
              </a:rPr>
              <a:t>  </a:t>
            </a:r>
            <a:r>
              <a:rPr lang="ru-RU" sz="2000" b="1" dirty="0" smtClean="0">
                <a:latin typeface="Georgia"/>
                <a:cs typeface="Georgia"/>
              </a:rPr>
              <a:t>В </a:t>
            </a:r>
            <a:r>
              <a:rPr lang="ru-RU" sz="2000" b="1" dirty="0">
                <a:latin typeface="Georgia"/>
                <a:cs typeface="Georgia"/>
              </a:rPr>
              <a:t>рамках </a:t>
            </a:r>
            <a:r>
              <a:rPr lang="ru-RU" sz="2000" b="1" dirty="0" smtClean="0">
                <a:latin typeface="Georgia"/>
                <a:cs typeface="Georgia"/>
              </a:rPr>
              <a:t>проекта</a:t>
            </a:r>
            <a:endParaRPr lang="en-US" sz="2000" b="1" dirty="0" smtClean="0">
              <a:latin typeface="Georgia"/>
              <a:cs typeface="Georgia"/>
            </a:endParaRPr>
          </a:p>
          <a:p>
            <a:pPr algn="ctr"/>
            <a:r>
              <a:rPr lang="en-US" sz="2000" b="1" dirty="0">
                <a:latin typeface="Georgia"/>
                <a:cs typeface="Georgia"/>
              </a:rPr>
              <a:t> </a:t>
            </a:r>
            <a:r>
              <a:rPr lang="en-US" sz="2000" b="1" dirty="0" smtClean="0">
                <a:latin typeface="Georgia"/>
                <a:cs typeface="Georgia"/>
              </a:rPr>
              <a:t>   </a:t>
            </a:r>
            <a:r>
              <a:rPr lang="ru-RU" sz="2000" b="1" dirty="0" smtClean="0">
                <a:latin typeface="Georgia"/>
                <a:cs typeface="Georgia"/>
              </a:rPr>
              <a:t> </a:t>
            </a:r>
            <a:r>
              <a:rPr lang="ru-RU" sz="2000" b="1" dirty="0">
                <a:latin typeface="Georgia"/>
                <a:cs typeface="Georgia"/>
              </a:rPr>
              <a:t>«Дети </a:t>
            </a:r>
            <a:r>
              <a:rPr lang="mr-IN" sz="2000" b="1" dirty="0">
                <a:latin typeface="Georgia"/>
                <a:cs typeface="Georgia"/>
              </a:rPr>
              <a:t>–</a:t>
            </a:r>
            <a:r>
              <a:rPr lang="ru-RU" sz="2000" b="1" dirty="0">
                <a:latin typeface="Georgia"/>
                <a:cs typeface="Georgia"/>
              </a:rPr>
              <a:t> </a:t>
            </a:r>
            <a:r>
              <a:rPr lang="en-US" sz="2000" b="1" dirty="0" smtClean="0">
                <a:latin typeface="Georgia"/>
                <a:cs typeface="Georgia"/>
              </a:rPr>
              <a:t>   </a:t>
            </a:r>
            <a:r>
              <a:rPr lang="ru-RU" sz="2000" b="1" dirty="0" smtClean="0">
                <a:latin typeface="Georgia"/>
                <a:cs typeface="Georgia"/>
              </a:rPr>
              <a:t>детям»</a:t>
            </a:r>
            <a:endParaRPr lang="en-US" sz="2000" b="1" dirty="0">
              <a:latin typeface="Georgia"/>
              <a:cs typeface="Georgia"/>
            </a:endParaRPr>
          </a:p>
          <a:p>
            <a:pPr algn="ctr"/>
            <a:r>
              <a:rPr lang="en-US" sz="2000" b="1" dirty="0" smtClean="0">
                <a:latin typeface="Georgia"/>
                <a:cs typeface="Georgia"/>
              </a:rPr>
              <a:t> </a:t>
            </a:r>
            <a:r>
              <a:rPr lang="ru-RU" sz="2000" dirty="0" smtClean="0">
                <a:latin typeface="Georgia"/>
                <a:cs typeface="Georgia"/>
              </a:rPr>
              <a:t>Благотворительный </a:t>
            </a:r>
            <a:r>
              <a:rPr lang="ru-RU" sz="2000" dirty="0">
                <a:latin typeface="Georgia"/>
                <a:cs typeface="Georgia"/>
              </a:rPr>
              <a:t>концерт учащихся младших </a:t>
            </a:r>
            <a:r>
              <a:rPr lang="ru-RU" sz="2000" dirty="0" smtClean="0">
                <a:latin typeface="Georgia"/>
                <a:cs typeface="Georgia"/>
              </a:rPr>
              <a:t>классов «</a:t>
            </a:r>
            <a:r>
              <a:rPr lang="ru-RU" sz="2000" dirty="0">
                <a:latin typeface="Georgia"/>
                <a:cs typeface="Georgia"/>
              </a:rPr>
              <a:t>Подарки под ёлкой</a:t>
            </a:r>
            <a:r>
              <a:rPr lang="ru-RU" sz="2000" dirty="0" smtClean="0">
                <a:latin typeface="Georgia"/>
                <a:cs typeface="Georgia"/>
              </a:rPr>
              <a:t>»</a:t>
            </a:r>
            <a:endParaRPr lang="en-US" sz="2000" dirty="0" smtClean="0">
              <a:latin typeface="Georgia"/>
              <a:cs typeface="Georgia"/>
            </a:endParaRPr>
          </a:p>
          <a:p>
            <a:pPr algn="ctr"/>
            <a:r>
              <a:rPr lang="en-US" sz="2000" dirty="0">
                <a:latin typeface="Georgia"/>
                <a:cs typeface="Georgia"/>
              </a:rPr>
              <a:t> </a:t>
            </a:r>
            <a:r>
              <a:rPr lang="en-US" sz="2000" dirty="0" smtClean="0">
                <a:latin typeface="Georgia"/>
                <a:cs typeface="Georgia"/>
              </a:rPr>
              <a:t>    </a:t>
            </a:r>
            <a:r>
              <a:rPr lang="ru-RU" sz="2000" dirty="0" smtClean="0">
                <a:latin typeface="Georgia"/>
                <a:cs typeface="Georgia"/>
              </a:rPr>
              <a:t>для </a:t>
            </a:r>
            <a:r>
              <a:rPr lang="ru-RU" sz="2000" dirty="0">
                <a:latin typeface="Georgia"/>
                <a:cs typeface="Georgia"/>
              </a:rPr>
              <a:t>подопечных фонда </a:t>
            </a:r>
            <a:endParaRPr lang="en-US" sz="2000" dirty="0" smtClean="0">
              <a:latin typeface="Georgia"/>
              <a:cs typeface="Georgia"/>
            </a:endParaRPr>
          </a:p>
          <a:p>
            <a:pPr algn="ctr"/>
            <a:r>
              <a:rPr lang="ru-RU" sz="2000" dirty="0" smtClean="0">
                <a:latin typeface="Georgia"/>
                <a:cs typeface="Georgia"/>
              </a:rPr>
              <a:t>«</a:t>
            </a:r>
            <a:r>
              <a:rPr lang="ru-RU" sz="2000" dirty="0">
                <a:latin typeface="Georgia"/>
                <a:cs typeface="Georgia"/>
              </a:rPr>
              <a:t>Подари жизнь».</a:t>
            </a:r>
          </a:p>
        </p:txBody>
      </p:sp>
      <p:pic>
        <p:nvPicPr>
          <p:cNvPr id="3" name="Изображение 2" descr="PROG-DETA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10" y="272678"/>
            <a:ext cx="4204154" cy="2789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Изображение 8" descr="C307CC80-91EB-4C56-B757-FFC52254EBB6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1" t="3205"/>
          <a:stretch/>
        </p:blipFill>
        <p:spPr>
          <a:xfrm>
            <a:off x="5336556" y="2744661"/>
            <a:ext cx="2725534" cy="3801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245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7072" y="171611"/>
            <a:ext cx="505536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Georgia"/>
                <a:cs typeface="Georgia"/>
              </a:rPr>
              <a:t>Новогодний концерт </a:t>
            </a:r>
            <a:endParaRPr lang="en-US" b="1" dirty="0" smtClean="0">
              <a:solidFill>
                <a:srgbClr val="000000"/>
              </a:solidFill>
              <a:latin typeface="Georgia"/>
              <a:cs typeface="Georgia"/>
            </a:endParaRPr>
          </a:p>
          <a:p>
            <a:pPr algn="ctr"/>
            <a:r>
              <a:rPr lang="ru-RU" dirty="0" smtClean="0">
                <a:latin typeface="Georgia"/>
                <a:cs typeface="Georgia"/>
              </a:rPr>
              <a:t>«</a:t>
            </a:r>
            <a:r>
              <a:rPr lang="ru-RU" i="1" dirty="0">
                <a:latin typeface="Georgia"/>
                <a:cs typeface="Georgia"/>
              </a:rPr>
              <a:t>Рождественские сувениры</a:t>
            </a:r>
            <a:r>
              <a:rPr lang="ru-RU" dirty="0">
                <a:latin typeface="Georgia"/>
                <a:cs typeface="Georgia"/>
              </a:rPr>
              <a:t>»</a:t>
            </a:r>
          </a:p>
          <a:p>
            <a:pPr algn="ctr"/>
            <a:r>
              <a:rPr lang="ru-RU" dirty="0">
                <a:latin typeface="Georgia"/>
                <a:cs typeface="Georgia"/>
              </a:rPr>
              <a:t> </a:t>
            </a:r>
            <a:r>
              <a:rPr lang="ru-RU" dirty="0" smtClean="0">
                <a:latin typeface="Georgia"/>
                <a:cs typeface="Georgia"/>
              </a:rPr>
              <a:t>в </a:t>
            </a:r>
            <a:r>
              <a:rPr lang="ru-RU" dirty="0">
                <a:latin typeface="Georgia"/>
                <a:cs typeface="Georgia"/>
              </a:rPr>
              <a:t>рамках «Фестиваля фортепианной музыки </a:t>
            </a:r>
          </a:p>
          <a:p>
            <a:pPr algn="ctr"/>
            <a:r>
              <a:rPr lang="ru-RU" dirty="0">
                <a:latin typeface="Georgia"/>
                <a:cs typeface="Georgia"/>
              </a:rPr>
              <a:t> </a:t>
            </a:r>
            <a:r>
              <a:rPr lang="ru-RU" dirty="0" smtClean="0">
                <a:latin typeface="Georgia"/>
                <a:cs typeface="Georgia"/>
              </a:rPr>
              <a:t> «</a:t>
            </a:r>
            <a:r>
              <a:rPr lang="ru-RU" i="1" dirty="0">
                <a:latin typeface="Georgia"/>
                <a:cs typeface="Georgia"/>
              </a:rPr>
              <a:t>Под знаком Рождества</a:t>
            </a:r>
            <a:r>
              <a:rPr lang="ru-RU" dirty="0">
                <a:latin typeface="Georgia"/>
                <a:cs typeface="Georgia"/>
              </a:rPr>
              <a:t>»</a:t>
            </a:r>
            <a:r>
              <a:rPr lang="ru-RU" dirty="0" smtClean="0">
                <a:latin typeface="Georgia"/>
                <a:cs typeface="Georgia"/>
              </a:rPr>
              <a:t>.</a:t>
            </a:r>
            <a:endParaRPr lang="ru-RU" dirty="0">
              <a:latin typeface="Georgia"/>
              <a:cs typeface="Georgia"/>
            </a:endParaRPr>
          </a:p>
        </p:txBody>
      </p:sp>
      <p:pic>
        <p:nvPicPr>
          <p:cNvPr id="7" name="Изображение 6" descr="A6F04740-7987-4C7B-B6E3-5ADAFF6AB608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583" y="3673208"/>
            <a:ext cx="4572000" cy="3005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Изображение 7" descr="250C8222-543C-4417-8925-7EBC2051B876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1493041"/>
            <a:ext cx="1598083" cy="1988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Изображение 8" descr="1B88845C-7A75-4F5F-BD08-CDD4F9C4BFD0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0" y="1618256"/>
            <a:ext cx="1661583" cy="1873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Изображение 3" descr="prog-new-year-2019-2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7"/>
          <a:stretch/>
        </p:blipFill>
        <p:spPr>
          <a:xfrm>
            <a:off x="566111" y="1493041"/>
            <a:ext cx="2558072" cy="5185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28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20-06-10 в 14.21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" y="11196"/>
            <a:ext cx="9163281" cy="6846804"/>
          </a:xfrm>
          <a:prstGeom prst="rect">
            <a:avLst/>
          </a:prstGeom>
        </p:spPr>
      </p:pic>
      <p:pic>
        <p:nvPicPr>
          <p:cNvPr id="3" name="Изображение 2" descr="Снимок экрана 2020-06-09 в 20.30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1" y="211419"/>
            <a:ext cx="4025172" cy="6460439"/>
          </a:xfrm>
          <a:prstGeom prst="rect">
            <a:avLst/>
          </a:prstGeom>
        </p:spPr>
      </p:pic>
      <p:pic>
        <p:nvPicPr>
          <p:cNvPr id="5" name="Изображение 4" descr="Снимок экрана 2020-06-09 в 21.16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88" y="3898900"/>
            <a:ext cx="4438115" cy="2511324"/>
          </a:xfrm>
          <a:prstGeom prst="rect">
            <a:avLst/>
          </a:prstGeom>
        </p:spPr>
      </p:pic>
      <p:pic>
        <p:nvPicPr>
          <p:cNvPr id="4" name="Изображение 3" descr="ПРОГРМММКА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096" y="471111"/>
            <a:ext cx="4721796" cy="303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07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summer-program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3" r="-1"/>
          <a:stretch/>
        </p:blipFill>
        <p:spPr>
          <a:xfrm>
            <a:off x="139700" y="558800"/>
            <a:ext cx="3898900" cy="5592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Изображение 2" descr="summer-program-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"/>
          <a:stretch/>
        </p:blipFill>
        <p:spPr>
          <a:xfrm>
            <a:off x="4178300" y="2621577"/>
            <a:ext cx="4864100" cy="35294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37100" y="450165"/>
            <a:ext cx="3594100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Georgia"/>
              <a:cs typeface="Georgia"/>
            </a:endParaRPr>
          </a:p>
          <a:p>
            <a:pPr algn="ctr"/>
            <a:r>
              <a:rPr lang="ru-RU" dirty="0" smtClean="0">
                <a:latin typeface="Georgia"/>
                <a:cs typeface="Georgia"/>
              </a:rPr>
              <a:t>КОНЦЕРТ</a:t>
            </a:r>
          </a:p>
          <a:p>
            <a:pPr algn="ctr"/>
            <a:r>
              <a:rPr lang="en-US" dirty="0" smtClean="0">
                <a:latin typeface="Georgia"/>
                <a:cs typeface="Georgia"/>
              </a:rPr>
              <a:t> </a:t>
            </a:r>
            <a:r>
              <a:rPr lang="ru-RU" dirty="0" smtClean="0">
                <a:latin typeface="Georgia"/>
                <a:cs typeface="Georgia"/>
              </a:rPr>
              <a:t>«С музыкой в лето».</a:t>
            </a:r>
          </a:p>
          <a:p>
            <a:pPr algn="ctr"/>
            <a:r>
              <a:rPr lang="ru-RU" dirty="0" smtClean="0">
                <a:latin typeface="Georgia"/>
                <a:cs typeface="Georgia"/>
              </a:rPr>
              <a:t> Посвящен Дню защиты детей.</a:t>
            </a:r>
          </a:p>
          <a:p>
            <a:r>
              <a:rPr lang="ru-RU" dirty="0" smtClean="0">
                <a:latin typeface="Georgia"/>
                <a:cs typeface="Georgia"/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78300" y="6421065"/>
            <a:ext cx="477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Georgia"/>
                <a:cs typeface="Georgia"/>
              </a:rPr>
              <a:t>МЦ «Фортепиано хоровых школ и хоровых отделений»</a:t>
            </a:r>
            <a:r>
              <a:rPr lang="ru-RU" sz="1200" dirty="0">
                <a:latin typeface="Georgia"/>
                <a:cs typeface="Georgia"/>
              </a:rPr>
              <a:t> </a:t>
            </a:r>
            <a:r>
              <a:rPr lang="ru-RU" sz="1200" dirty="0" smtClean="0">
                <a:latin typeface="Georgia"/>
                <a:cs typeface="Georgia"/>
              </a:rPr>
              <a:t>  2020г</a:t>
            </a:r>
            <a:r>
              <a:rPr lang="ru-RU" sz="1400" dirty="0" smtClean="0">
                <a:latin typeface="Georgia"/>
                <a:cs typeface="Georgia"/>
              </a:rPr>
              <a:t>.</a:t>
            </a:r>
            <a:endParaRPr lang="en-US" sz="14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960234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риз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Бриз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Бриз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Бриз.thmx</Template>
  <TotalTime>514</TotalTime>
  <Words>241</Words>
  <Application>Microsoft Macintosh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Бриз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Отчет       Методического центра                                            «ФОРТЕПИАНО хоровых  школ  и                       хоровых отделений дмш и дши»                за 2019-2020 учебный год </dc:title>
  <dc:creator>марина кулик</dc:creator>
  <cp:lastModifiedBy>марина кулик</cp:lastModifiedBy>
  <cp:revision>38</cp:revision>
  <dcterms:created xsi:type="dcterms:W3CDTF">2020-06-09T15:54:59Z</dcterms:created>
  <dcterms:modified xsi:type="dcterms:W3CDTF">2020-07-08T22:46:57Z</dcterms:modified>
</cp:coreProperties>
</file>